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3EEB-957C-48F2-A0C4-1EE35B1F4990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7686-3587-4AB6-86B0-2131859C715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C9D03-F169-471F-B174-0F3F4997F584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A2620-F6E4-4D97-9AAD-B33D3D141C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B05DD-0A2C-4573-AA37-6A77708EF1EF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9E75B-601A-4FA3-A34D-25CE453E37F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5EA6A-F5BE-4604-98BC-0B4A3332799F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DC77E-F9BD-481D-B06E-4B1948F416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F70A-05D5-439D-99F2-F7A07EB52473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8C1E7-57C0-408A-B720-B90843A98EE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884E7-30C2-43A5-8C64-7D8EEECADCA6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FC785-320A-435F-BCB5-1FC497FFA02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1ACE0-6D66-4DCE-994F-63D37802B5C2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F6F62-64CC-484B-9721-A472585E8A4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6BB4-95FE-4837-9E96-D1D425475D87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59B2F-E0D3-4D47-B357-20B36A4B8C4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8C34-A81D-4D91-9C29-F05E0859C332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4E2C3-5CC1-45B9-93F2-F98839ED78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A760B-64BA-4C48-92ED-CF0894DE28C6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DF386-6563-442D-862B-AF231D9B968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D6FA5-1E2D-4928-8B16-7EAF910F0D23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D9AF5-A820-4CF2-A95B-3A5EFD0BFB2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štýly predlohy textu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E4E887-6D3F-403E-B5E9-13BAAD7B564B}" type="datetimeFigureOut">
              <a:rPr lang="sk-SK"/>
              <a:pPr>
                <a:defRPr/>
              </a:pPr>
              <a:t>9. 1. 2014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EFB44DD-3A61-46D6-B743-E4BFAB8949B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9" r:id="rId2"/>
    <p:sldLayoutId id="2147483685" r:id="rId3"/>
    <p:sldLayoutId id="2147483680" r:id="rId4"/>
    <p:sldLayoutId id="2147483681" r:id="rId5"/>
    <p:sldLayoutId id="2147483682" r:id="rId6"/>
    <p:sldLayoutId id="2147483686" r:id="rId7"/>
    <p:sldLayoutId id="2147483687" r:id="rId8"/>
    <p:sldLayoutId id="2147483688" r:id="rId9"/>
    <p:sldLayoutId id="2147483683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8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Ashton</a:t>
            </a:r>
            <a:r>
              <a:rPr lang="sk-SK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 </a:t>
            </a:r>
            <a:r>
              <a:rPr lang="sk-SK" sz="8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radley Hand ITC" panose="03070402050302030203" pitchFamily="66" charset="0"/>
              </a:rPr>
              <a:t>Kutcher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249488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7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Boris </a:t>
            </a:r>
            <a:r>
              <a:rPr lang="sk-SK" sz="73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Bernát</a:t>
            </a:r>
            <a:endParaRPr lang="sk-SK" sz="7300" b="1" dirty="0" smtClean="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k-SK" sz="73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8.B</a:t>
            </a:r>
          </a:p>
          <a:p>
            <a:pPr fontAlgn="auto">
              <a:spcAft>
                <a:spcPts val="0"/>
              </a:spcAft>
              <a:defRPr/>
            </a:pPr>
            <a:endParaRPr lang="sk-SK" sz="6000" dirty="0" smtClean="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sk-SK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sk-SK" sz="6000" dirty="0" smtClean="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  <a:p>
            <a:pPr fontAlgn="auto">
              <a:spcAft>
                <a:spcPts val="0"/>
              </a:spcAft>
              <a:defRPr/>
            </a:pPr>
            <a:endParaRPr lang="sk-SK" sz="6000" dirty="0">
              <a:solidFill>
                <a:schemeClr val="tx1">
                  <a:lumMod val="95000"/>
                  <a:lumOff val="5000"/>
                </a:schemeClr>
              </a:solidFill>
              <a:latin typeface="French Script MT" panose="03020402040607040605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900113" y="2636838"/>
            <a:ext cx="7407275" cy="345122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sk-SK" smtClean="0"/>
              <a:t>1. General informations</a:t>
            </a:r>
          </a:p>
          <a:p>
            <a:pPr marL="0" indent="0">
              <a:buFont typeface="Symbol" pitchFamily="18" charset="2"/>
              <a:buNone/>
            </a:pPr>
            <a:r>
              <a:rPr lang="sk-SK" smtClean="0"/>
              <a:t>2. Early life	</a:t>
            </a:r>
          </a:p>
          <a:p>
            <a:pPr marL="0" indent="0">
              <a:buFont typeface="Symbol" pitchFamily="18" charset="2"/>
              <a:buNone/>
            </a:pPr>
            <a:r>
              <a:rPr lang="sk-SK" smtClean="0"/>
              <a:t>3. Relationships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smtClean="0"/>
              <a:t>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1116013" y="2852738"/>
            <a:ext cx="7407275" cy="3451225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His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originally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name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Christopher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Ashton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Kutcher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was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born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on 7th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February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1978 in </a:t>
            </a:r>
            <a:r>
              <a:rPr lang="sk-SK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Cedar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Rapids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, U.S.A.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is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american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 </a:t>
            </a:r>
            <a:r>
              <a:rPr lang="sk-SK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actor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producer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and 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model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 is known for his portrayal of Michael Kelso in the Fox sitcom That '70s Show. He also created, produced, and hosted 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Punk'd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and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had lead roles in the Hollywood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films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: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 Jobs, 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Dud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e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Where's My Car?, Just Married, The Butterfly Effect, The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Guardian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and What Happens in Vegas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Since 2011, Kutcher has starred in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 sitcom Two and a Half Men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,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portrayaled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 Walden Schmidt.</a:t>
            </a:r>
            <a:endParaRPr lang="sk-SK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smtClean="0"/>
              <a:t>General informations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3575" y="1341438"/>
            <a:ext cx="1717675" cy="14906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lived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on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farm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so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have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not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a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lot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of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money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studied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biochemistry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and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needed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money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so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worked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janitor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Cereal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threshold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fabric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local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finder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of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talents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found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him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and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Ashton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has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removed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to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New York.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became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famaous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 in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retroserial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That´s</a:t>
            </a:r>
            <a:r>
              <a:rPr lang="sk-SK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70´s Show. 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Two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years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later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in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year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2000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got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role in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film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Where's My Car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?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One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year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later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got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role in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next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film Texas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rangers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His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popularity has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gone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sk-SK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up</a:t>
            </a:r>
            <a:r>
              <a:rPr lang="sk-SK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anose="030F0702030302020204" pitchFamily="66" charset="0"/>
              </a:rPr>
              <a:t>.</a:t>
            </a:r>
            <a:endParaRPr lang="sk-SK" sz="2000" dirty="0">
              <a:solidFill>
                <a:schemeClr val="tx1">
                  <a:lumMod val="95000"/>
                  <a:lumOff val="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smtClean="0"/>
              <a:t>Early life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865688"/>
            <a:ext cx="1535112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871538" y="2636838"/>
            <a:ext cx="7445375" cy="3489325"/>
          </a:xfrm>
        </p:spPr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sk-SK" sz="2000" smtClean="0">
                <a:latin typeface="Comic Sans MS" pitchFamily="66" charset="0"/>
              </a:rPr>
              <a:t>He was in relationship whit Demi Moore. They married on September 24, 2005. Wedding was with close friends and family. They had divorce On November 27, 2013. Now he is alone.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5400" smtClean="0"/>
              <a:t>Relationships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987824" y="3788385"/>
            <a:ext cx="3168353" cy="21026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sk-SK" sz="6000" dirty="0" smtClean="0">
                <a:latin typeface="French Script MT" panose="03020402040607040605" pitchFamily="66" charset="0"/>
              </a:rPr>
              <a:t>   </a:t>
            </a:r>
            <a:r>
              <a:rPr lang="sk-SK" sz="6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French Script MT" panose="03020402040607040605" pitchFamily="66" charset="0"/>
              </a:rPr>
              <a:t>Thanks</a:t>
            </a:r>
            <a:r>
              <a:rPr lang="sk-SK" sz="6000" dirty="0" smtClean="0">
                <a:latin typeface="French Script MT" panose="03020402040607040605" pitchFamily="66" charset="0"/>
              </a:rPr>
              <a:t> </a:t>
            </a:r>
            <a:r>
              <a:rPr lang="sk-SK" sz="6000" dirty="0" err="1">
                <a:latin typeface="French Script MT" panose="03020402040607040605" pitchFamily="66" charset="0"/>
              </a:rPr>
              <a:t>for</a:t>
            </a:r>
            <a:r>
              <a:rPr lang="sk-SK" sz="6000" dirty="0">
                <a:latin typeface="French Script MT" panose="03020402040607040605" pitchFamily="66" charset="0"/>
              </a:rPr>
              <a:t> </a:t>
            </a:r>
            <a:r>
              <a:rPr lang="sk-SK" sz="6000" dirty="0" err="1">
                <a:solidFill>
                  <a:schemeClr val="accent5"/>
                </a:solidFill>
                <a:latin typeface="French Script MT" panose="03020402040607040605" pitchFamily="66" charset="0"/>
              </a:rPr>
              <a:t>your</a:t>
            </a:r>
            <a:r>
              <a:rPr lang="sk-SK" sz="6000" dirty="0">
                <a:solidFill>
                  <a:schemeClr val="accent5"/>
                </a:solidFill>
                <a:latin typeface="French Script MT" panose="03020402040607040605" pitchFamily="66" charset="0"/>
              </a:rPr>
              <a:t> </a:t>
            </a:r>
            <a:r>
              <a:rPr lang="sk-SK" sz="6000" dirty="0" err="1">
                <a:solidFill>
                  <a:schemeClr val="accent4">
                    <a:lumMod val="75000"/>
                  </a:schemeClr>
                </a:solidFill>
                <a:latin typeface="French Script MT" panose="03020402040607040605" pitchFamily="66" charset="0"/>
              </a:rPr>
              <a:t>attention</a:t>
            </a:r>
            <a:endParaRPr lang="sk-SK" sz="6000" dirty="0">
              <a:solidFill>
                <a:schemeClr val="accent4">
                  <a:lumMod val="75000"/>
                </a:schemeClr>
              </a:solidFill>
              <a:latin typeface="French Script MT" panose="03020402040607040605" pitchFamily="66" charset="0"/>
            </a:endParaRPr>
          </a:p>
        </p:txBody>
      </p:sp>
      <p:sp>
        <p:nvSpPr>
          <p:cNvPr id="18434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565353" y="3916355"/>
            <a:ext cx="2371725" cy="18622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var vlnenia">
  <a:themeElements>
    <a:clrScheme name="Tvar vlneni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var vlneni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var vlneni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</TotalTime>
  <Words>229</Words>
  <Application>Microsoft Office PowerPoint</Application>
  <PresentationFormat>Prezentácia na obrazovke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Šablóna návrhu</vt:lpstr>
      </vt:variant>
      <vt:variant>
        <vt:i4>7</vt:i4>
      </vt:variant>
      <vt:variant>
        <vt:lpstr>Nadpisy snímok</vt:lpstr>
      </vt:variant>
      <vt:variant>
        <vt:i4>6</vt:i4>
      </vt:variant>
    </vt:vector>
  </HeadingPairs>
  <TitlesOfParts>
    <vt:vector size="20" baseType="lpstr">
      <vt:lpstr>Candara</vt:lpstr>
      <vt:lpstr>Arial</vt:lpstr>
      <vt:lpstr>Symbol</vt:lpstr>
      <vt:lpstr>Calibri</vt:lpstr>
      <vt:lpstr>Bradley Hand ITC</vt:lpstr>
      <vt:lpstr>French Script MT</vt:lpstr>
      <vt:lpstr>Comic Sans MS</vt:lpstr>
      <vt:lpstr>Tvar vlnenia</vt:lpstr>
      <vt:lpstr>Tvar vlnenia</vt:lpstr>
      <vt:lpstr>Tvar vlnenia</vt:lpstr>
      <vt:lpstr>Tvar vlnenia</vt:lpstr>
      <vt:lpstr>Tvar vlnenia</vt:lpstr>
      <vt:lpstr>Tvar vlnenia</vt:lpstr>
      <vt:lpstr>Tvar vlnenia</vt:lpstr>
      <vt:lpstr>Ashton Kutcher </vt:lpstr>
      <vt:lpstr>Content</vt:lpstr>
      <vt:lpstr>General informations </vt:lpstr>
      <vt:lpstr>Early life</vt:lpstr>
      <vt:lpstr>Relationships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Ashton Kutcher</dc:title>
  <dc:creator>NP</dc:creator>
  <cp:lastModifiedBy>admin</cp:lastModifiedBy>
  <cp:revision>12</cp:revision>
  <dcterms:created xsi:type="dcterms:W3CDTF">2013-12-20T16:11:08Z</dcterms:created>
  <dcterms:modified xsi:type="dcterms:W3CDTF">2014-01-09T10:39:47Z</dcterms:modified>
</cp:coreProperties>
</file>